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INSTRUCTORE ALIA MUNAWAR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 of Computer</a:t>
            </a:r>
            <a:br>
              <a:rPr lang="en-US" dirty="0" smtClean="0"/>
            </a:br>
            <a:r>
              <a:rPr lang="en-US" dirty="0" smtClean="0"/>
              <a:t>lecture no 11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32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 TOPICS</a:t>
            </a:r>
          </a:p>
          <a:p>
            <a:r>
              <a:rPr lang="en-US" dirty="0" smtClean="0"/>
              <a:t> What is Data Base?</a:t>
            </a:r>
          </a:p>
          <a:p>
            <a:r>
              <a:rPr lang="en-US" dirty="0" smtClean="0"/>
              <a:t>What is Data Base Administrator?</a:t>
            </a:r>
          </a:p>
          <a:p>
            <a:r>
              <a:rPr lang="en-US" dirty="0" smtClean="0"/>
              <a:t>What is Data Base Management system?</a:t>
            </a:r>
          </a:p>
          <a:p>
            <a:r>
              <a:rPr lang="en-US" dirty="0" smtClean="0"/>
              <a:t>Characteristics of good DB?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689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u="sng" dirty="0" smtClean="0"/>
              <a:t>Data Base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database is a data structure that stores organized information. Most databases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contain </a:t>
            </a:r>
            <a:r>
              <a:rPr lang="en-US" dirty="0"/>
              <a:t>multiple tables, which may each include several different fields. </a:t>
            </a:r>
            <a:endParaRPr lang="en-US" dirty="0" smtClean="0"/>
          </a:p>
          <a:p>
            <a:pPr marL="0" indent="0">
              <a:buNone/>
            </a:pPr>
            <a:r>
              <a:rPr lang="en-US" b="1" dirty="0"/>
              <a:t>E</a:t>
            </a:r>
            <a:r>
              <a:rPr lang="en-US" b="1" dirty="0" smtClean="0"/>
              <a:t>xample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 A </a:t>
            </a:r>
            <a:r>
              <a:rPr lang="en-US" dirty="0"/>
              <a:t>company database may include tables for products, employees, and financial records. </a:t>
            </a:r>
          </a:p>
        </p:txBody>
      </p:sp>
    </p:spTree>
    <p:extLst>
      <p:ext uri="{BB962C8B-B14F-4D97-AF65-F5344CB8AC3E}">
        <p14:creationId xmlns:p14="http://schemas.microsoft.com/office/powerpoint/2010/main" val="862153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i="1" u="sng" dirty="0" smtClean="0"/>
              <a:t>Data Base Management System</a:t>
            </a:r>
          </a:p>
          <a:p>
            <a:r>
              <a:rPr lang="en-US" smtClean="0"/>
              <a:t>Or DBMS</a:t>
            </a:r>
            <a:endParaRPr lang="en-US" dirty="0"/>
          </a:p>
          <a:p>
            <a:r>
              <a:rPr lang="en-US" dirty="0" smtClean="0"/>
              <a:t>A </a:t>
            </a:r>
            <a:r>
              <a:rPr lang="en-US" dirty="0"/>
              <a:t>database management system ( DBMS ) is a software package designed to define, manipulate, retrieve and manage data in a database. A DBMS generally manipulates the data itself, the data format, field names, record structure and file structure. It also defines rules to validate and manipulate this data</a:t>
            </a:r>
          </a:p>
        </p:txBody>
      </p:sp>
    </p:spTree>
    <p:extLst>
      <p:ext uri="{BB962C8B-B14F-4D97-AF65-F5344CB8AC3E}">
        <p14:creationId xmlns:p14="http://schemas.microsoft.com/office/powerpoint/2010/main" val="1101472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Continue…. </a:t>
            </a:r>
          </a:p>
          <a:p>
            <a:r>
              <a:rPr lang="en-US" dirty="0" smtClean="0"/>
              <a:t>A </a:t>
            </a:r>
            <a:r>
              <a:rPr lang="en-US" u="sng" dirty="0"/>
              <a:t>DBMS</a:t>
            </a:r>
            <a:r>
              <a:rPr lang="en-US" dirty="0"/>
              <a:t> generally manipulates the data itself</a:t>
            </a:r>
            <a:r>
              <a:rPr lang="en-US" dirty="0" smtClean="0"/>
              <a:t>,</a:t>
            </a:r>
          </a:p>
          <a:p>
            <a:r>
              <a:rPr lang="en-US" dirty="0" smtClean="0"/>
              <a:t> </a:t>
            </a:r>
            <a:r>
              <a:rPr lang="en-US" dirty="0"/>
              <a:t>the data format, </a:t>
            </a:r>
            <a:endParaRPr lang="en-US" dirty="0" smtClean="0"/>
          </a:p>
          <a:p>
            <a:r>
              <a:rPr lang="en-US" dirty="0" smtClean="0"/>
              <a:t>field </a:t>
            </a:r>
            <a:r>
              <a:rPr lang="en-US" dirty="0"/>
              <a:t>names</a:t>
            </a:r>
            <a:r>
              <a:rPr lang="en-US" dirty="0" smtClean="0"/>
              <a:t>,</a:t>
            </a:r>
          </a:p>
          <a:p>
            <a:r>
              <a:rPr lang="en-US" dirty="0" smtClean="0"/>
              <a:t> </a:t>
            </a:r>
            <a:r>
              <a:rPr lang="en-US" dirty="0"/>
              <a:t>record structure </a:t>
            </a:r>
            <a:r>
              <a:rPr lang="en-US" dirty="0" smtClean="0"/>
              <a:t>and </a:t>
            </a:r>
            <a:r>
              <a:rPr lang="en-US" dirty="0"/>
              <a:t>file structure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It also defines rules to validate and manipulate this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8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620000" cy="1447800"/>
          </a:xfrm>
        </p:spPr>
        <p:txBody>
          <a:bodyPr>
            <a:normAutofit fontScale="90000"/>
          </a:bodyPr>
          <a:lstStyle/>
          <a:p>
            <a:r>
              <a:rPr lang="en-US" dirty="0"/>
              <a:t>Characteristics of Database Management System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20000" cy="28194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Provides </a:t>
            </a:r>
            <a:r>
              <a:rPr lang="en-US" sz="1800" dirty="0"/>
              <a:t>security and removes redundancy. </a:t>
            </a:r>
          </a:p>
          <a:p>
            <a:r>
              <a:rPr lang="en-US" sz="1800" dirty="0"/>
              <a:t>Self-describing nature of a database system . </a:t>
            </a:r>
          </a:p>
          <a:p>
            <a:r>
              <a:rPr lang="en-US" sz="1800" dirty="0"/>
              <a:t>Insulation between programs and data abstraction. </a:t>
            </a:r>
          </a:p>
          <a:p>
            <a:r>
              <a:rPr lang="en-US" sz="1800" dirty="0"/>
              <a:t>Support of multiple views of the data. </a:t>
            </a:r>
          </a:p>
          <a:p>
            <a:r>
              <a:rPr lang="en-US" sz="1800" dirty="0"/>
              <a:t>Sharing of data and multiuser transaction processing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55963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sz="3200" b="1" i="1" u="sng" dirty="0" smtClean="0"/>
              <a:t>Table</a:t>
            </a:r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table is a collection of related data held in a table format within a database. It </a:t>
            </a:r>
            <a:r>
              <a:rPr lang="en-US" dirty="0" smtClean="0"/>
              <a:t>consists </a:t>
            </a:r>
            <a:r>
              <a:rPr lang="en-US" dirty="0"/>
              <a:t>of columns and </a:t>
            </a:r>
            <a:r>
              <a:rPr lang="en-US" dirty="0" smtClean="0"/>
              <a:t>rows.</a:t>
            </a:r>
          </a:p>
          <a:p>
            <a:pPr marL="0" indent="0">
              <a:buNone/>
            </a:pPr>
            <a:r>
              <a:rPr lang="en-US" b="1" i="1" u="sng" dirty="0" smtClean="0"/>
              <a:t>ROW IN A TABLE</a:t>
            </a:r>
          </a:p>
          <a:p>
            <a:r>
              <a:rPr lang="en-US" dirty="0"/>
              <a:t>In the context of a relational database , a row —also called a tuple—represents a single, implicitly structured data item in a table. ... In the context of a relational database , a row —also called a tuple—represents a single, implicitly structured data item in a table. ... Each row in a table represents a set of related data, and every row in the table has the same structure.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681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context of a relational database , a row —also called a tuple</a:t>
            </a:r>
            <a:r>
              <a:rPr lang="en-US" dirty="0" smtClean="0"/>
              <a:t>—</a:t>
            </a:r>
          </a:p>
          <a:p>
            <a:r>
              <a:rPr lang="en-US" dirty="0" smtClean="0"/>
              <a:t>Each </a:t>
            </a:r>
            <a:r>
              <a:rPr lang="en-US" dirty="0"/>
              <a:t>row in a table represents a set of related data, and every row in the table has the same structure. </a:t>
            </a:r>
          </a:p>
          <a:p>
            <a:r>
              <a:rPr lang="en-US" b="1" i="1" u="sng" dirty="0" smtClean="0"/>
              <a:t>COLUMN</a:t>
            </a:r>
          </a:p>
          <a:p>
            <a:r>
              <a:rPr lang="en-US" dirty="0" smtClean="0"/>
              <a:t>In </a:t>
            </a:r>
            <a:r>
              <a:rPr lang="en-US" dirty="0"/>
              <a:t>a relational database , a column is a set of data values of a particular simple type, one value for each row of the database </a:t>
            </a:r>
            <a:endParaRPr lang="en-US" b="1" i="1" u="sng" dirty="0"/>
          </a:p>
        </p:txBody>
      </p:sp>
    </p:spTree>
    <p:extLst>
      <p:ext uri="{BB962C8B-B14F-4D97-AF65-F5344CB8AC3E}">
        <p14:creationId xmlns:p14="http://schemas.microsoft.com/office/powerpoint/2010/main" val="376573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INSTRUCTOR ALIA MUNAWAR</a:t>
            </a:r>
          </a:p>
          <a:p>
            <a:r>
              <a:rPr lang="en-US" dirty="0" smtClean="0"/>
              <a:t>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0352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96</TotalTime>
  <Words>394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Application of Computer lecture no 11 </vt:lpstr>
      <vt:lpstr>PowerPoint Presentation</vt:lpstr>
      <vt:lpstr>PowerPoint Presentation</vt:lpstr>
      <vt:lpstr>PowerPoint Presentation</vt:lpstr>
      <vt:lpstr>PowerPoint Presentation</vt:lpstr>
      <vt:lpstr>Characteristics of Database Management System 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lecture no 7</dc:title>
  <dc:creator>Grace</dc:creator>
  <cp:lastModifiedBy>Alia manawar</cp:lastModifiedBy>
  <cp:revision>12</cp:revision>
  <dcterms:created xsi:type="dcterms:W3CDTF">2006-08-16T00:00:00Z</dcterms:created>
  <dcterms:modified xsi:type="dcterms:W3CDTF">2020-04-07T12:37:13Z</dcterms:modified>
</cp:coreProperties>
</file>